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06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54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60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730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397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604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167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937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38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8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43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3/2/2022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5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7FB93974-BF90-43C9-B7F9-7EEB7AFB8D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BCBB7-0ED0-4E52-8466-1B5B7CBD8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2"/>
            <a:ext cx="11288903" cy="2802219"/>
          </a:xfrm>
        </p:spPr>
        <p:txBody>
          <a:bodyPr anchor="b">
            <a:normAutofit/>
          </a:bodyPr>
          <a:lstStyle/>
          <a:p>
            <a:r>
              <a:rPr lang="de-DE" sz="5400" dirty="0"/>
              <a:t>DietTracker sprint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2702B-0BD6-4A7E-9DD2-FE386184D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065146"/>
            <a:ext cx="4023359" cy="1208141"/>
          </a:xfrm>
        </p:spPr>
        <p:txBody>
          <a:bodyPr>
            <a:normAutofit/>
          </a:bodyPr>
          <a:lstStyle/>
          <a:p>
            <a:r>
              <a:rPr lang="de-DE" dirty="0"/>
              <a:t>By Diaz and Dzogovic</a:t>
            </a:r>
          </a:p>
        </p:txBody>
      </p:sp>
    </p:spTree>
    <p:extLst>
      <p:ext uri="{BB962C8B-B14F-4D97-AF65-F5344CB8AC3E}">
        <p14:creationId xmlns:p14="http://schemas.microsoft.com/office/powerpoint/2010/main" val="3605286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68D6508D-6539-4778-BB3C-770AA22FD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77" b="158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AFC8F6-D8AF-4006-BB61-6C40EEF2F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7585BB-A22B-4B23-9ACA-13EBC13C988F}"/>
              </a:ext>
            </a:extLst>
          </p:cNvPr>
          <p:cNvSpPr>
            <a:spLocks noGrp="1"/>
          </p:cNvSpPr>
          <p:nvPr>
            <p:ph idx="1"/>
          </p:nvPr>
        </p:nvSpPr>
        <p:spPr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1" algn="ctr"/>
            <a:endParaRPr lang="de-DE" dirty="0">
              <a:solidFill>
                <a:schemeClr val="bg1"/>
              </a:solidFill>
            </a:endParaRPr>
          </a:p>
          <a:p>
            <a:pPr lvl="1" algn="ctr"/>
            <a:endParaRPr lang="de-DE" dirty="0">
              <a:solidFill>
                <a:schemeClr val="bg1"/>
              </a:solidFill>
            </a:endParaRPr>
          </a:p>
          <a:p>
            <a:pPr lvl="1" algn="ctr"/>
            <a:r>
              <a:rPr lang="de-DE" dirty="0">
                <a:solidFill>
                  <a:schemeClr val="bg1"/>
                </a:solidFill>
              </a:rPr>
              <a:t>Replace Funktionen im Server implementiert</a:t>
            </a:r>
          </a:p>
          <a:p>
            <a:pPr lvl="1" algn="ctr"/>
            <a:r>
              <a:rPr lang="de-DE" dirty="0">
                <a:solidFill>
                  <a:schemeClr val="bg1"/>
                </a:solidFill>
              </a:rPr>
              <a:t>Berechnen des Kalorienverbrauchs            _lll</a:t>
            </a:r>
          </a:p>
          <a:p>
            <a:pPr lvl="1" algn="ctr"/>
            <a:r>
              <a:rPr lang="de-DE" dirty="0">
                <a:solidFill>
                  <a:schemeClr val="bg1"/>
                </a:solidFill>
              </a:rPr>
              <a:t>Client: Searchbars und Bildanzeige	.........</a:t>
            </a:r>
          </a:p>
          <a:p>
            <a:pPr lvl="1" algn="ctr"/>
            <a:r>
              <a:rPr lang="de-DE" dirty="0">
                <a:solidFill>
                  <a:schemeClr val="bg1"/>
                </a:solidFill>
              </a:rPr>
              <a:t>Client: Bearbeitung des Users etc.    ............._</a:t>
            </a:r>
          </a:p>
          <a:p>
            <a:pPr lvl="1" algn="ctr"/>
            <a:r>
              <a:rPr lang="de-DE" dirty="0">
                <a:solidFill>
                  <a:schemeClr val="bg1"/>
                </a:solidFill>
              </a:rPr>
              <a:t>Signup Bug Fix				.........</a:t>
            </a:r>
          </a:p>
          <a:p>
            <a:pPr lvl="1" algn="ctr"/>
            <a:r>
              <a:rPr lang="de-DE" dirty="0">
                <a:solidFill>
                  <a:schemeClr val="bg1"/>
                </a:solidFill>
              </a:rPr>
              <a:t>Profilbild bug fix 				____..</a:t>
            </a:r>
          </a:p>
          <a:p>
            <a:pPr lvl="1" algn="ctr"/>
            <a:endParaRPr lang="de-DE" dirty="0">
              <a:solidFill>
                <a:schemeClr val="bg1"/>
              </a:solidFill>
            </a:endParaRPr>
          </a:p>
          <a:p>
            <a:pPr lvl="1" algn="ctr"/>
            <a:endParaRPr lang="de-DE" dirty="0">
              <a:solidFill>
                <a:schemeClr val="bg1"/>
              </a:solidFill>
            </a:endParaRPr>
          </a:p>
          <a:p>
            <a:pPr lvl="1"/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724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n on a map">
            <a:extLst>
              <a:ext uri="{FF2B5EF4-FFF2-40B4-BE49-F238E27FC236}">
                <a16:creationId xmlns:a16="http://schemas.microsoft.com/office/drawing/2014/main" id="{8B71FD53-1EDB-46B5-8100-532DD02DC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B9F81-C3C4-4EAC-A9FA-EAB64C0F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cap="all" dirty="0">
                <a:solidFill>
                  <a:schemeClr val="bg1"/>
                </a:solidFill>
              </a:rPr>
              <a:t>Was </a:t>
            </a:r>
            <a:r>
              <a:rPr lang="en-US" sz="4200" b="1" cap="all" dirty="0" err="1">
                <a:solidFill>
                  <a:schemeClr val="bg1"/>
                </a:solidFill>
              </a:rPr>
              <a:t>haben</a:t>
            </a:r>
            <a:r>
              <a:rPr lang="en-US" sz="4200" b="1" cap="all" dirty="0">
                <a:solidFill>
                  <a:schemeClr val="bg1"/>
                </a:solidFill>
              </a:rPr>
              <a:t> </a:t>
            </a:r>
            <a:r>
              <a:rPr lang="en-US" sz="4200" b="1" cap="all" dirty="0" err="1">
                <a:solidFill>
                  <a:schemeClr val="bg1"/>
                </a:solidFill>
              </a:rPr>
              <a:t>wir</a:t>
            </a:r>
            <a:r>
              <a:rPr lang="en-US" sz="4200" b="1" cap="all" dirty="0">
                <a:solidFill>
                  <a:schemeClr val="bg1"/>
                </a:solidFill>
              </a:rPr>
              <a:t> </a:t>
            </a:r>
            <a:r>
              <a:rPr lang="en-US" sz="4200" b="1" cap="all" dirty="0" err="1">
                <a:solidFill>
                  <a:schemeClr val="bg1"/>
                </a:solidFill>
              </a:rPr>
              <a:t>geschafft</a:t>
            </a:r>
            <a:r>
              <a:rPr lang="en-US" sz="4200" b="1" cap="all" dirty="0">
                <a:solidFill>
                  <a:schemeClr val="bg1"/>
                </a:solidFill>
              </a:rPr>
              <a:t>?</a:t>
            </a:r>
            <a:endParaRPr lang="en-US" sz="42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62112FA-D3B2-4528-97AD-E05D02BE01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8580498"/>
              </p:ext>
            </p:extLst>
          </p:nvPr>
        </p:nvGraphicFramePr>
        <p:xfrm>
          <a:off x="729915" y="1690688"/>
          <a:ext cx="10515600" cy="50953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00271">
                  <a:extLst>
                    <a:ext uri="{9D8B030D-6E8A-4147-A177-3AD203B41FA5}">
                      <a16:colId xmlns:a16="http://schemas.microsoft.com/office/drawing/2014/main" val="2129061377"/>
                    </a:ext>
                  </a:extLst>
                </a:gridCol>
                <a:gridCol w="984642">
                  <a:extLst>
                    <a:ext uri="{9D8B030D-6E8A-4147-A177-3AD203B41FA5}">
                      <a16:colId xmlns:a16="http://schemas.microsoft.com/office/drawing/2014/main" val="87572837"/>
                    </a:ext>
                  </a:extLst>
                </a:gridCol>
                <a:gridCol w="5330687">
                  <a:extLst>
                    <a:ext uri="{9D8B030D-6E8A-4147-A177-3AD203B41FA5}">
                      <a16:colId xmlns:a16="http://schemas.microsoft.com/office/drawing/2014/main" val="389661531"/>
                    </a:ext>
                  </a:extLst>
                </a:gridCol>
              </a:tblGrid>
              <a:tr h="361217">
                <a:tc>
                  <a:txBody>
                    <a:bodyPr/>
                    <a:lstStyle/>
                    <a:p>
                      <a:r>
                        <a:rPr lang="de-DE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24524"/>
                  </a:ext>
                </a:extLst>
              </a:tr>
              <a:tr h="512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Replace Funktionen im Server implementiert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Amel Dzogovic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913959"/>
                  </a:ext>
                </a:extLst>
              </a:tr>
              <a:tr h="512097">
                <a:tc>
                  <a:txBody>
                    <a:bodyPr/>
                    <a:lstStyle/>
                    <a:p>
                      <a:r>
                        <a:rPr lang="de-DE" dirty="0"/>
                        <a:t> Berechnung des Kalorienverbrauchs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Amel Dzogovic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566823"/>
                  </a:ext>
                </a:extLst>
              </a:tr>
              <a:tr h="512097">
                <a:tc>
                  <a:txBody>
                    <a:bodyPr/>
                    <a:lstStyle/>
                    <a:p>
                      <a:r>
                        <a:rPr lang="de-DE" dirty="0"/>
                        <a:t>Bearbeitung der User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Tobias Frauenberger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968984"/>
                  </a:ext>
                </a:extLst>
              </a:tr>
              <a:tr h="431895">
                <a:tc>
                  <a:txBody>
                    <a:bodyPr/>
                    <a:lstStyle/>
                    <a:p>
                      <a:r>
                        <a:rPr lang="de-DE" dirty="0"/>
                        <a:t>Profilbild Anzeige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Nico Diaz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349621"/>
                  </a:ext>
                </a:extLst>
              </a:tr>
              <a:tr h="512097">
                <a:tc>
                  <a:txBody>
                    <a:bodyPr/>
                    <a:lstStyle/>
                    <a:p>
                      <a:r>
                        <a:rPr lang="de-DE" dirty="0"/>
                        <a:t>Sign-Up bug 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Christian Angelov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415650"/>
                  </a:ext>
                </a:extLst>
              </a:tr>
              <a:tr h="1389978">
                <a:tc>
                  <a:txBody>
                    <a:bodyPr/>
                    <a:lstStyle/>
                    <a:p>
                      <a:r>
                        <a:rPr lang="de-DE" dirty="0"/>
                        <a:t>Fooder korrekte Bildanzeige (Backend und Frontend)</a:t>
                      </a:r>
                      <a:br>
                        <a:rPr lang="de-DE" dirty="0"/>
                      </a:br>
                      <a:r>
                        <a:rPr lang="de-DE" dirty="0"/>
                        <a:t>Searchbar bei Rezepten funktionsfähig</a:t>
                      </a:r>
                    </a:p>
                    <a:p>
                      <a:r>
                        <a:rPr lang="de-DE" dirty="0"/>
                        <a:t>Searchbar bei Kategorien funktionsfähig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Nico Diaz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812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918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B649199A-2499-4745-8623-F0C3384D3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0" r="6122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313DF6-E815-41D6-92FA-EEB36843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b="1" i="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Welche</a:t>
            </a:r>
            <a:r>
              <a:rPr lang="en-US" b="1" i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i="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Probleme</a:t>
            </a:r>
            <a:r>
              <a:rPr lang="en-US" b="1" i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i="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hatten</a:t>
            </a:r>
            <a:r>
              <a:rPr lang="en-US" b="1" i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i="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wir</a:t>
            </a:r>
            <a:r>
              <a:rPr lang="en-US" b="1" i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11400-216F-4446-BB7C-B6227D171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Kalorien berechnen</a:t>
            </a:r>
          </a:p>
          <a:p>
            <a:r>
              <a:rPr lang="de-DE" dirty="0"/>
              <a:t>Records bei der Update Methode</a:t>
            </a:r>
          </a:p>
        </p:txBody>
      </p:sp>
    </p:spTree>
    <p:extLst>
      <p:ext uri="{BB962C8B-B14F-4D97-AF65-F5344CB8AC3E}">
        <p14:creationId xmlns:p14="http://schemas.microsoft.com/office/powerpoint/2010/main" val="308678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rt on bullseye">
            <a:extLst>
              <a:ext uri="{FF2B5EF4-FFF2-40B4-BE49-F238E27FC236}">
                <a16:creationId xmlns:a16="http://schemas.microsoft.com/office/drawing/2014/main" id="{CB5D877A-0B4B-4902-929C-28AFF7E74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A16D1B-D1DB-4D10-A189-EB4F45A29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i="0" kern="1200" cap="all" baseline="0" dirty="0">
                <a:latin typeface="+mj-lt"/>
                <a:ea typeface="+mj-ea"/>
                <a:cs typeface="+mj-cs"/>
              </a:rPr>
              <a:t>Goals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9B449B-5E58-42B7-A64B-6DFFD5FE3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Verlauf von Kalorienzunahme etc. </a:t>
            </a:r>
          </a:p>
          <a:p>
            <a:r>
              <a:rPr lang="de-DE" dirty="0"/>
              <a:t>.Net 6 umsteigen</a:t>
            </a:r>
          </a:p>
          <a:p>
            <a:r>
              <a:rPr lang="de-DE" dirty="0"/>
              <a:t>Profilbild Anzeige</a:t>
            </a:r>
          </a:p>
          <a:p>
            <a:r>
              <a:rPr lang="de-DE" dirty="0"/>
              <a:t>Highscore System bei Aktivitäten</a:t>
            </a:r>
          </a:p>
          <a:p>
            <a:r>
              <a:rPr lang="de-DE" dirty="0"/>
              <a:t>Fooder: Like bug fix</a:t>
            </a:r>
          </a:p>
          <a:p>
            <a:r>
              <a:rPr lang="de-DE" dirty="0"/>
              <a:t>Sign-Up Bug fix</a:t>
            </a:r>
          </a:p>
          <a:p>
            <a:r>
              <a:rPr lang="de-DE" dirty="0"/>
              <a:t>Login: Ladesymbol</a:t>
            </a:r>
          </a:p>
        </p:txBody>
      </p:sp>
    </p:spTree>
    <p:extLst>
      <p:ext uri="{BB962C8B-B14F-4D97-AF65-F5344CB8AC3E}">
        <p14:creationId xmlns:p14="http://schemas.microsoft.com/office/powerpoint/2010/main" val="3117873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1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4415BD7-F2BC-44D2-9E11-995529167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7" b="8713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6" name="Rectangle 2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58202F-872F-4D8F-9BA8-36A6F7D0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Danke für eure aufmerksamkeit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A74984-7426-43DE-B1EB-D2CCEB48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507" y="1450906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61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Microsoft Office PowerPoint</Application>
  <PresentationFormat>Widescreen</PresentationFormat>
  <Paragraphs>46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Univers</vt:lpstr>
      <vt:lpstr>GradientVTI</vt:lpstr>
      <vt:lpstr>DietTracker sprint Review</vt:lpstr>
      <vt:lpstr>Tasks</vt:lpstr>
      <vt:lpstr>Was haben wir geschafft?</vt:lpstr>
      <vt:lpstr>Welche Probleme hatten wir?</vt:lpstr>
      <vt:lpstr>Goals</vt:lpstr>
      <vt:lpstr>Danke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DietTracker sprint Review</dc:title>
  <dc:creator>Diaz Cajas Nico</dc:creator>
  <cp:lastModifiedBy>Diaz Cajas Nico</cp:lastModifiedBy>
  <cp:revision>3</cp:revision>
  <dcterms:created xsi:type="dcterms:W3CDTF">2022-03-02T19:10:47Z</dcterms:created>
  <dcterms:modified xsi:type="dcterms:W3CDTF">2022-03-02T20:25:06Z</dcterms:modified>
</cp:coreProperties>
</file>